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7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422" r:id="rId3"/>
    <p:sldId id="423" r:id="rId4"/>
    <p:sldId id="455" r:id="rId5"/>
    <p:sldId id="456" r:id="rId6"/>
    <p:sldId id="458" r:id="rId7"/>
    <p:sldId id="459" r:id="rId8"/>
    <p:sldId id="460" r:id="rId9"/>
    <p:sldId id="430" r:id="rId10"/>
    <p:sldId id="340" r:id="rId11"/>
    <p:sldId id="461" r:id="rId12"/>
    <p:sldId id="317" r:id="rId13"/>
    <p:sldId id="463" r:id="rId14"/>
    <p:sldId id="462" r:id="rId15"/>
    <p:sldId id="464" r:id="rId16"/>
    <p:sldId id="454" r:id="rId17"/>
    <p:sldId id="465" r:id="rId18"/>
    <p:sldId id="424" r:id="rId19"/>
    <p:sldId id="425" r:id="rId20"/>
    <p:sldId id="466" r:id="rId21"/>
    <p:sldId id="426" r:id="rId22"/>
    <p:sldId id="427" r:id="rId23"/>
    <p:sldId id="311" r:id="rId24"/>
    <p:sldId id="434" r:id="rId25"/>
    <p:sldId id="435" r:id="rId26"/>
    <p:sldId id="436" r:id="rId27"/>
    <p:sldId id="437" r:id="rId28"/>
    <p:sldId id="438" r:id="rId29"/>
    <p:sldId id="45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B2"/>
    <a:srgbClr val="9EC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21"/>
  </p:normalViewPr>
  <p:slideViewPr>
    <p:cSldViewPr snapToGrid="0" snapToObjects="1">
      <p:cViewPr varScale="1">
        <p:scale>
          <a:sx n="94" d="100"/>
          <a:sy n="94" d="100"/>
        </p:scale>
        <p:origin x="76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5T23:50:41.194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21,'50'-11,"-6"2,-23 9,0 0,0 0,0 0,0 0,14 9,-11-7,36 17,-27-12,21 4,3 0,-2-4,7 4,1-1,-9-7,40 7,-52-10,23 0,-42 0,21 0,-19 0,9 0,-13 0,1 0,-1 0,13 0,-9 0,38 0,-29 0,35 0,-32 0,41 0,-37 0,20-1,1 2,-13 4,16-2,-1 1,-14 2,5-3,-1-1,-4-2,1 2,-1 1,-8 4,41 4,-44 0,54 4,-55-2,59-3,-69-5,48-5,-49 0,38 0,-34 0,35 0,-27 0,33 0,-18 0,21 0,-27 0,40 0,-50 0,15 0,1 0,-4 0,15 0,1 0,-4 0,7 0,-1 0,-10 0,7 0,0 0,-12 0,12 0,0 0,-20 0,44-10,-52 8,34-18,-35 18,37-7,-47 9,42 0,-40 0,46 0,-47 0,49 0,-47 0,47 0,-43 0,56 0,-39 0,5 0,-1 0,-4 0,14 0,1 0,-9 0,12 0,1 0,-11 0,4 0,-2 0,-8-6,5 4,0-2,-14-2,10 2,-1 3,-15 1,48 0,-58 0,38 0,-40 0,43 0,-40 0,46 0,-47 0,43-5,-42 4,60-4,-51 5,20 0,1 0,-13 0,14 0,2 0,-9 0,12 0,0 0,-11 0,16 0,-2 0,-20 0,23 0,-2 0,-26 0,15 0,0 0,-21 0,53 0,-54 0,46 0,-57 0,45 0,-48 0,47 0,-40 0,51 0,-50 0,41 0,-44 0,32 0,-32 0,38 0,-31 0,45 0,-38 0,12 0,1 0,-8 0,11 0,0 0,-14 0,13 0,0 0,-15 0,18 0,-1 0,-20 0,14 0,0 0,-10 0,10 0,-1 0,-6 0,6 0,1 0,-9 0,8 0,1 0,-1 0,15 0,1 0,-11 0,10 0,-1 0,-21 0,8 0,0 0,-10 0,14 0,0 0,-15 0,14 0,0 0,-18 0,53 0,-49 0,32 0,-35 0,29 0,-33 0,41 0,-46 0,21 0,-28 0,10 0,-8 0,17 0,-17 0,27 0,-25 0,15 0,-19 0,0 0,-5 0,-1 0,-1-9,2 7,4-7,1 9,-5-4,-1-1,-6-5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5T23:50:43.384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44,'44'-5,"-5"0,-18 5,0 0,0 0,0 0,19 0,-19 0,36 0,-30 0,51 0,-36 0,13 0,0 0,-10 0,8 0,-2 0,-10 0,30 0,-33 0,48 0,-47 0,12 0,1 0,-16 0,59 0,-59 0,52 0,-60 0,48 0,-43 0,33 0,-34 0,47 0,-48 0,49 0,-54 0,44 0,-42 0,58 0,-57-4,56-8,-56 5,59-3,-52 10,53 0,-55 0,42 0,-49 0,28 0,-31 0,15 0,-15 0,6 0,-14 0,4 0,-4 0,5 0,0 0,0 0,-5 0,4 0,-4 0,11 0,-14 0,2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5T23:39:33.194"/>
    </inkml:context>
    <inkml:brush xml:id="br0">
      <inkml:brushProperty name="width" value="0.2" units="cm"/>
      <inkml:brushProperty name="height" value="0.2" units="cm"/>
      <inkml:brushProperty name="color" value="#00A0D7"/>
    </inkml:brush>
  </inkml:definitions>
  <inkml:trace contextRef="#ctx0" brushRef="#br0">1574 1316 24575,'-15'11'0,"-1"-3"0,-1-8 0,3 0 0,-1 0 0,-1 0 0,-6 0 0,-5 0 0,5 0 0,-21 0 0,13 0 0,-51-5 0,31 3 0,-21-13 0,-2-2 0,7 4 0,-10-9 0,2 0 0,22 7 0,-3 1 0,1 1 0,12 5 0,-39-12 0,49 8 0,-14-10 0,28 10 0,-15-7 0,20 17 0,-35-22 0,32 20 0,-37-20 0,33 17 0,-19-13 0,22 13 0,-7-16 0,13 19 0,-13-19 0,6 11 0,-2-4 0,0-4 0,5 9 0,-6-9 0,5 9 0,6-4 0,-4-4 0,11 7 0,-6-12 0,9 8 0,-9-5 0,6 0 0,-6-19 0,9 14 0,0-42 0,0 40 0,0-41 0,5 43 0,-4-23 0,8 25 0,1-20 0,1 24 0,13-22 0,-7 23 0,7-15 0,-8 17 0,7-11 0,-6 16 0,16-11 0,-15 11 0,28-16 0,-25 15 0,31-16 0,-32 18 0,17-12 0,-21 15 0,28-10 0,-19 12 0,20 1 0,-23 0 0,7 0 0,-7 0 0,4-1 0,-5 1 0,0 5 0,0 0 0,-5 0 0,4 0 0,4 9 0,0-2 0,20 12 0,-19-2 0,21 4 0,-23 0 0,17 0 0,-16-4 0,6-2 0,-9-5 0,0 6 0,-4 0 0,2 0 0,-7-1 0,3 0 0,0 1 0,1 5 0,1 0 0,2 0 0,-8 0 0,8 3 0,-8-7 0,8 12 0,-3-12 0,23 27 0,-13-19 0,14 11 0,-19-17 0,-5-2 0,4 4 0,-8 0 0,3-5 0,-5-1 0,0-1 0,0 2 0,0 6 0,6-1 0,-5 0 0,4-5 0,0 3 0,-3-3 0,3 6 0,0-1 0,-4-5 0,0-2 0,-2 1 0,-8 1 0,8 5 0,-3 0 0,5 0 0,-1 0 0,1 0 0,-1 1 0,-4-6 0,-1 3 0,-5-3 0,0 5 0,0 0 0,0 1 0,0-1 0,0 0 0,0 0 0,0 0 0,0 0 0,0-5 0,0-1 0,0-1 0,-4-3 0,-7 0 0,4-7 0,-2-4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5T23:47:02.558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32,'50'6,"-6"-2,-23-9,0-1,0 0,0 2,0 4,1 0,-6-5,-2 0,0-1,2 2,4 4,-4 0,4 0,-4 0,5 0,0 0,0 0,0 0,0 0,0 0,1 0,-1 0,0 0,0 0,0 0,0 0,0 0,0 0,-5 0,4 0,-4 5,5 1,0-1,0 0,0-5,0 5,0 1,0-1,1 5,-1-4,0 0,0-2,0-4,-5 0,4 0,-4 0,5 0,0 5,0 1,0 0,0-2,-5-4,-1 0,4 0,-2 0,8 0,2 5,5-3,-3 7,2-3,-10 0,-5-1,-2-5,1 0,5 0,3 0,2 0,-4 0,9 0,-6 0,25 0,-23 0,32 0,-32 4,23 2,-25 5,6-1,-9-4,0-1,0-5,-5 0,-1 0,4 0,-2 0,9 0,-5 0,0 0,0 0,0 0,0 0,0 0,0 0,0 0,0 0,0 0,1 0,4 0,34 0,-12 0,8 0,0 0,-4 0,47 0,-66 0,12 0,-24 0,0 0,0-5,0 4,1-4,-1 5,0 0,0 0,-5 0,-1 0,-1 0,2 0,0 0,8 0,-7 0,9 0,-5 0,0 0,0 0,0 0,0 0,0 0,0 0,0 0,0 0,1 0,-1 0,-5 0,-2 0,5 0,-2 0,9 0,-5 0,0 0,0 0,0 0,0 0,0 0,0 0,10 0,-8 0,26 0,-23 0,33 0,-34 0,46 0,-37 0,16 0,2 0,-7 0,9 0,0 0,-12 0,42 0,-51 0,13 0,-30 0,-2 0,1 0,1 0,5 0,0 0,0 0,0 0,0 0,19 0,-19 0,12 0,-18 0,1 0,5 0,0 0,0 0,0 0,-5 0,4 0,-9 0,13 0,-12 0,7 0,-5-8,2 5,4-5,10 8,-6 0,6 0,-9 0,1 0,-1-5,0-1,0 0,0 1,0 5,0 0,-5 0,4 0,-4 0,14 0,-6 0,15 0,-15 0,6 0,-9 0,10 0,-8 0,17 0,-16 0,15 0,-15 0,25 0,-23 0,14 0,-24 0,3 0,-3 0,6 0,-1 0,0 0,0 0,0 0,0 0,0 0,0 0,0 0,0 0,0 0,0 0,1 0,-1 0,0 0,0 0,0 0,4 0,-8 0,2 0,-4 0,1 0,5 0,0 0,0 0,0 0,0 0,10 0,-8 0,16 0,-10 0,45 0,-24 0,14-2,1-2,-4 3,8-2,-2 0,-15 3,16 0,0 0,-20 0,6 0,-2 0,-21 0,9 0,-19 0,0 0,0 0,0 0,1 0,-1 0,0 0,0 0,0 0,0 0,0 0,19 0,-14 0,19 0,-22 0,22 0,-19 0,23 5,-25-4,6 4,-9-5,0 0,0 0,1 0,-1 0,0 0,-5 0,-2 0,1 0,10 0,-1 0,6 0,-9 0,1 0,-1 0,0 0,-5 0,4 0,-5 0,7 0,-1 0,18 0,-13 0,33 0,-33 0,23 0,-20 0,55 0,-44 0,57 0,-70 0,38 0,-39 0,13 0,-17 4,-1 2,0 0,0-1,0-5,0 0,0 0,-5 0,4 0,-4 0,5 0,0 0,0 0,0 0,0 0,0 0,-5 0,4 0,-4 0,5 0,0 0,0 0,0 0,-5 0,-1 0,0 5,1-4,14 3,-6 1,16 1,-17 0,26 8,-23-12,29 8,-30-10,30 0,-29 0,44 0,-36 0,24 0,1 0,-16 0,52 0,-72 0,3 0,-7 0,-3 0,5 0,1 0,-1 0,-5 0,3 0,-3 0,5 0,1 0,17 0,-13 0,33 0,-34 0,34 0,-33 0,32 0,-32 0,28 0,-30 0,56 0,-41 0,24-3,4 0,-5 1,10-1,0 1,-5 2,-5 0,-2 0,-10 0,46 0,-61 0,26-5,-37-1,6 0,-14-3,4 3,-4 0,5 2,0 4,0 0,0 0,0 0,1 0,-1 0,0 0,-1 0,1 0,8 0,-5 0,20 0,-20 0,21 0,-22 0,26 0,-23 0,29 0,-30 0,32 10,-31-8,16 8,-21-10,1 0,-1 0,0 0,0 0,0 0,9 0,-6 0,15 0,-16 0,25 0,-22 0,14 0,-19 0,0 0,0 0,0 0,-5 0,13 0,-11 0,11 0,-8 0,0 0,1 0,-1 0,-5 0,-2 0,1 0,1 0,15 0,-8 0,17 0,-17 0,8 5,-10-4,19 13,-15-11,15 6,-19-9,0 0,0 0,0 0,1 0,14 0,-6 0,33 0,-25 0,36 0,5 0,-6 0,21 0,-1 0,-26 0,5 0,-2 0,-15 0,12 0,-3 0,-26 0,29 0,-51 0,4 0,-4 0,0-4,3-2,-4 1,6-4,0 3,6 0,-5 1,0 5,22 0,-22 0,64 0,-55 0,39 0,-47 0,17 0,-17 0,27 0,-25 0,44-9,-35 7,21-6,4 1,3 6,27-2,4 0,-10 3,16 0,-2 0,-32 0,10 0,-4 0,-33 0,30 0,-47-4,-5-2,-2 0,1 2,1 4,5 0,0 0,0 0,0 0,0 0,1 0,-1 0,0 0,0 0,0 0,0 0,0 0,0 0,-5 0,4 0,-4 0,5 0,0 0,-5 0,-1 0,0 0,1 0,5 0,0 0,0 0,0 0,0 0,0 0,0 0,0 0,0 0,0 0,0-5,-9 4,-2-4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5T23:47:39.696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23,'48'5,"-4"1,-23 0,0-2,0-4,0 0,0 0,0 0,0 0,0 0,0 0,1 0,-1 5,0 1,0 0,-5 3,-2-4,11 0,-7 4,22 2,-17 1,2-2,-5-5,5 3,-7-5,15 5,-16-8,8 0,-4 0,0 0,0 0,0 0,0 0,0 0,1 0,-1 0,0 0,0 0,0 0,-5 0,4 0,-4 0,5 0,0 0,0 0,0 0,0 0,0 0,0 0,0 0,0 0,1 0,-6 0,-2 0,9 0,-4 0,5 0,-9 0,0 0,5 0,2 0,3 0,-4 0,0 0,10 0,-8 0,17 0,-16 0,15 0,-15 0,16 0,-17 0,8 0,-10 0,-5 0,3 0,-3 0,0-4,4-2,-4 0,5-3,0 3,0 0,1 1,-1 5,0 0,0 0,0 0,0 0,0 0,0 0,6 0,-4 0,3 0,-5 0,10 0,-13 0,21 0,-21 0,31 0,-23 0,38 0,-36 0,27 0,-26 0,12 0,-12 0,11 0,-16 0,6 0,-9 0,-5 0,4 0,-4 0,5 0,0 0,0 0,0 0,0 0,0 0,1 0,-6 0,3 0,-3 0,5 0,0 0,10 0,-8 0,8 0,-10 0,0 0,0 0,9-8,-7 5,30-5,-27 8,28 0,-31 0,7 0,-9 0,-1 0,1 0,6 0,-4 0,3 0,-5 0,1 0,-1 0,0 0,0 0,0 4,0 2,0 0,0-1,6 0,-4 1,3 0,-4-1,-1-5,0 0,0 0,0 0,9 0,-6 0,25 0,-23 0,38 0,-37 0,49 0,-47 0,53 0,-54 0,42 0,-44 0,33 0,-33 0,13 0,-18 0,0 0,1 0,-1 0,0 0,9 0,-11 0,14 0,-16 0,18 0,-12 0,8 0,-10 0,4 0,-3 0,4 0,-10 0,-2 0,1 0,1 0,5 0,10 0,-8 0,17 0,-17 0,8 0,-10 0,-1 0,1 0,-1 0,1 0,0-5,0 4,0-4,1 5,-1 0,0 0,0 0,0 0,0 0,0 0,23 0,-17 0,17 0,-23 0,0 0,0 0,5 0,-4 0,3 0,-4 0,0 0,0 0,1 0,-1 0,0 0,0 0,0 0,0 0,0 0,0 0,0 0,6 0,-4 0,17 0,-15 0,28-5,-21-1,33-5,-26 0,33 5,-33 1,32 5,-38 0,26 0,-39 0,38 0,-36 0,37-9,-34 6,28-6,-27 9,33 0,-34 0,24 0,-25 0,37 0,-27 0,64 0,-54 0,34-9,-49 6,2-6,-15 9,13 0,-11 0,12 0,-8-5,-6 4,-2-4,1 5,1 0,5 0,0 0,10 0,-8 0,7 0,-8 0,-1 0,0 0,0 0,0 0,-5 0,4 0,-4 0,4 0,1 0,8 0,-10 0,5 0,-9 0,1 0,5 0,9 0,-7 0,32 0,-27 0,51 0,-49 0,43 0,-47 0,33 0,-33 0,36 0,-35 0,36 0,-31 0,13 0,-17 0,11 0,-14 0,19 0,-15 0,12 0,-12 0,21 0,-25 0,51 0,-40 0,47 0,-50 0,13 0,-19 0,1 0,1 0,-3 0,14 0,-14 0,27 0,-28 0,10 0,-14 0,-5 0,4 0,-4 0,5 0,0 0,0 0,0 0,0 0,0 0,0 0,0 0,0 0,-5-4,-1-2,-5-3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6-25T23:50:13.61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80,'45'0,"-5"0,-19 5,0 0,-5 1,4-1,-4-5,0 4,8 2,-12-1,7-1,-5-4,-3 4,13 2,-7 4,9 0,-5-4,0-1,0-5,0 0,0 0,-5 0,4 0,-4 0,5 0,0 4,-1 2,1-1,-1 0,1-5,1 0,-1 0,0 0,0 0,0 0,0 0,0 0,0 0,10 0,-8 0,17 0,-17 0,17 0,-16 0,15 0,-20 0,19 0,-19 0,20 0,-15 0,20 0,-25 0,43 0,-39 0,41 0,-39 0,25 0,-26 0,11 0,-14 0,0 4,0 2,1 0,-1-1,0-5,0 0,0 0,0 0,0 4,0 2,0 0,-5-1,4-5,-4 0,0 0,4 0,-4 0,5 0,0 0,0 0,0 0,0 0,0 0,0 0,-9-9,7 7,-8-7,29 9,-14 0,23 0,-31 0,40 0,-29 0,21 0,-23 0,13 0,-14 0,23 0,-26 0,8 0,-10 0,19 0,-15 0,34 0,-33 0,32 0,-32 0,29 0,-30 0,42 0,-39 0,42 0,-44 0,50 0,-46 0,46 0,-50 0,44 0,-41 0,47 0,-43 0,32 0,-33 0,17 0,-25 0,15 0,-15 0,25 0,-23 0,23 0,-26 0,17 0,-16 0,6 0,-9 0,14 0,-11 0,26 0,-25 0,30 0,-29 0,33 0,-34 0,34 0,-33 0,29 0,-31 0,36 0,-33 0,26 0,-30 0,27 0,-25 0,25 0,-27 0,7 0,-8 0,17 0,-13 0,28 0,-30 0,35-5,-31 4,57-4,-54 5,48 0,-53 0,33 0,-33 0,32 0,-32 0,42 0,-40 0,30 0,-34 0,22 0,-22 0,13 0,-16 0,19 0,-20 0,38 0,-38 0,39 0,-33 0,44 0,-42 0,42 0,-38 0,43 0,-39 0,37 0,-47 0,33 0,-34 0,34 0,-33 0,14 0,-19 0,0 0,0 0,0 0,0 0,4 0,-8 0,12 0,-12 0,27 0,-18 0,29 0,-31 0,13 0,-16 0,9 0,-6 0,6 0,-9 0,0 0,0 0,0 0,1 0,-1 0,-5-5,13 0,-11-1,22 1,-17 5,32 0,-22 0,33 0,-34 0,26 0,-32 0,42 0,-34 0,35-9,-31 6,27-11,-32 8,49 0,-46 2,62 4,-55 0,9 0,1 0,-10 0,8 0,-1 0,-8 0,47 0,-49 0,49 0,-47 0,56 0,-61 0,48 0,-58-5,49-1,-47 0,41-4,-44 8,44-2,-41 4,41 0,-44 0,32 0,-32 0,33 0,-28 0,29 0,-23 0,39 0,-41 0,41 0,-50 0,36-5,-36 0,42-6,-45 1,39-5,-48 8,38-2,-31 5,49-3,-41-3,58 3,-51 2,14 5,1 0,-7 0,20 0,1 0,-16 0,16 0,-1 0,-21 0,47 0,-57 0,43 0,-47 0,47 0,-43 0,42 0,-41 0,49 0,-54 0,41 0,-39 0,35 0,-32 0,24 0,-34 0,25 0,-23 0,24 0,-27 0,18 0,-18 0,42 0,-36 0,26 0,-34 0,10 0,-8 0,8 0,-10 0,0 0,0 0,0 0,0 0,19 5,-14-4,23 13,-26-11,21 10,-19-7,28 0,-21 3,18-3,-20 0,6-1,-14-5,24 9,-20-6,23 6,-26-9,8 0,-10 0,9 0,0 0,17 0,-17 5,7 1,-16 0,9 3,-6-8,6 4,-9-5,15 10,-11-8,51 8,-33-5,52 1,-49 1,26-2,-41-5,43 0,-38 0,29 0,-35 0,6 0,-8 0,10 0,-9 0,11 0,-17 0,8 0,-10 0,0 0,0 0,0 0,0 0,0 0,-9 0,-3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150E1-508D-4B4C-8CF7-227BE93E70BD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DE51F-56B6-9C4E-B218-C995476D9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511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71384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53544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475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44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1752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04212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914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3162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28730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1460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41538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90627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51899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7829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54536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22922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574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2518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87094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0235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69089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7130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5504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8563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2371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0802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95255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666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D3699E-596B-AF4D-9B59-04E0C0EF2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E00292-520D-CA45-92C0-C256A351D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7853D4-D98F-6341-9491-528CB5934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B84F86-ED7A-F14C-8FBD-2E3C99DF0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4653CD-5B19-7F4F-8DA2-8A39346B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7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1FCB30-C6AE-9C45-B2C0-4945E6743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D179C1-B84F-544C-A4BF-9A9106193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4241EF-F0BC-B545-87A3-E70027967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7ED440-2F34-A84F-81E5-864FA04AE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2F39FE-2178-5445-96D5-534573E8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5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50780B-5759-A648-B7B8-8822D22732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CCF3E61-19B5-9047-9126-F66E239C6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06D795-C0B8-6943-995F-B79638324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A89A6D-6FD5-5345-ACCD-CFA338D1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7F400C-1165-584B-A97A-A7737A35C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4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B7454-DF82-B14A-B8BC-B54EF41B7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BBB62E-9524-4A40-8B9A-EB79343CE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ED2340-5FC4-A948-AECB-5E82706B2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C7DD6C-9FFC-6A44-9411-B89965380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3D3103-3F10-B746-B02B-5BF860EF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7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957009-E151-D647-9D7E-C63DCA08F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D41F46-FE69-BE4F-9B17-E4EF40BDE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030EEA-F057-6440-9561-5CA97A940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7CAC5A-F3B5-7343-8563-2789DDA0E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25A6C9-C341-6241-9F0C-303D0A0D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72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850099-79D6-C246-BEEA-087F7CE5C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AA97A0-3DB8-FD40-8074-579F99443E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2E0D214-56C7-5046-89EE-31029CAC4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B8001F-AB54-5B47-BA85-F967F4E69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01A1F8-6E6C-DD45-A20A-B00DFB916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012771D-EFA2-D743-B504-48076A833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C6A815-9A44-5146-9846-7F2814BBA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A689DE-E592-474D-ACC7-EE4624BD1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B30E07-3CEE-C948-AFF7-E2DA531A5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CBBF60D-0A90-5541-908F-92E99252D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03B4643-DA1A-6142-9450-6E5976888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B19525C-964A-0247-B3D7-BA36DEB42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C3A78F6-F920-6645-BB44-0229DD47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33C628B-DD7F-F545-AD2E-33EF0DEC7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420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116BC7-1292-FD42-8404-B2CC0B3D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A8AC71-5885-014C-B989-A08C2A67F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422D7C8-1BD9-3F45-8655-FFD18C4DF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49DAA1-4B51-6840-AC42-DCE3AE24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9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D61C307-4334-974C-A049-D7E9AAFE3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C1E4308-3AF1-524E-86DE-99DA74776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58B63B-B4B8-4140-915A-2F672E3BA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89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4DFC95-90E6-C74E-83AF-2402694EE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0EFAC1-BEFF-804D-9D17-264ACA046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D15E56-D633-924D-95D7-30C828690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45A5F2-EAB0-714D-8464-F5C2B9351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A77EAB-BBCD-0B43-A738-A0D8E6E31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3B61FB-8B03-F343-947B-B0ECD0379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99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2AC5AA-BE98-9240-B639-E814EFE46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CCFFCC6-5868-3A4C-9AAF-3346B4CCE3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C862B9-9B74-7B41-B8D5-8986E8A97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DDF653-93A5-A643-B966-B13003D2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E3C814D-8C94-ED46-A5F2-9B205CE73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C7A4C9A-59BE-384D-87DA-F2051F2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94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A6D98DD-A687-D249-B7BA-5B4FB3101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55CF813-8759-7E42-9F91-AAC251121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6C7EE8-0E90-094B-B4BD-AF42F6DEF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87E0D-FCB0-A842-BC09-045E00644540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B1C24-8B98-0340-B991-F2A3D63A15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FADAF5-7035-5749-9815-144A7199C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B19AE-D42E-1146-8FCE-CA3166DFB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1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customXml" Target="../ink/ink2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customXml" Target="../ink/ink6.xml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customXml" Target="../ink/ink5.xml"/><Relationship Id="rId5" Type="http://schemas.openxmlformats.org/officeDocument/2006/relationships/customXml" Target="../ink/ink3.xml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1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AEqUmAsR_h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zilla.com/ko/nodes/49535-clipart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creazilla.com/ko/nodes/56677-clipart" TargetMode="External"/><Relationship Id="rId12" Type="http://schemas.openxmlformats.org/officeDocument/2006/relationships/hyperlink" Target="https://creazilla.com/ko/nodes/46232-clipart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kr.clipart.me/sports-recreation/sport-shoes-44521" TargetMode="External"/><Relationship Id="rId11" Type="http://schemas.openxmlformats.org/officeDocument/2006/relationships/hyperlink" Target="https://pixabay.com/ko/illustrations/%EC%B9%A0-%EB%A8%B8%EB%A6%AC-%EC%86%8C%EB%85%80-%EB%A8%B8%EB%A6%AC%EB%9D%A0-%EC%96%B4%EB%A6%B0%EC%9D%B4-963141/" TargetMode="External"/><Relationship Id="rId5" Type="http://schemas.openxmlformats.org/officeDocument/2006/relationships/hyperlink" Target="https://creazilla.com/ko/nodes/57273-clipart" TargetMode="External"/><Relationship Id="rId10" Type="http://schemas.openxmlformats.org/officeDocument/2006/relationships/hyperlink" Target="https://www.pinclipart.com/pindetail/ihTRho_pirates-clipart-belt-clip-art-belt-png-download/" TargetMode="External"/><Relationship Id="rId4" Type="http://schemas.openxmlformats.org/officeDocument/2006/relationships/hyperlink" Target="https://kodoira.com/kutusita-kodomo-2/" TargetMode="External"/><Relationship Id="rId9" Type="http://schemas.openxmlformats.org/officeDocument/2006/relationships/hyperlink" Target="https://www.youtube.com/watch?v=AEqUmAsR_h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0657/%EC%9E%AC%EC%99%B8%EB%8F%99%ED%8F%AC%EB%A5%BC-%EC%9C%84%ED%95%9C-%ED%95%9C%EA%B5%AD%EC%96%B4-3-1-unit-4-%EA%B3%B5%EC%97%B0-%EB%82%A0%EC%97%90-%EC%9E%85%EC%9C%BC%EB%A0%A4%EA%B3%A0-%EB%B0%94%EC%A7%80%EB%A5%BC-%EC%83%80%EC%96%B4-flash-card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4400" b="1" dirty="0">
                <a:solidFill>
                  <a:srgbClr val="2C55C0"/>
                </a:solidFill>
                <a:latin typeface="+mn-ea"/>
              </a:rPr>
              <a:t>4</a:t>
            </a:r>
            <a:r>
              <a:rPr lang="en-US" sz="44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ko-KR" altLang="en-US" sz="4400" b="1" dirty="0">
                <a:solidFill>
                  <a:srgbClr val="2C55C0"/>
                </a:solidFill>
                <a:latin typeface="+mn-ea"/>
              </a:rPr>
              <a:t>공연 날에 입으려고 바지를 샀어</a:t>
            </a:r>
            <a:endParaRPr lang="en-US" sz="44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9021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899728-16FC-7847-868C-4D65E720881B}"/>
              </a:ext>
            </a:extLst>
          </p:cNvPr>
          <p:cNvSpPr txBox="1"/>
          <p:nvPr/>
        </p:nvSpPr>
        <p:spPr>
          <a:xfrm>
            <a:off x="71717" y="812425"/>
            <a:ext cx="12048562" cy="5416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오빠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엄마랑 </a:t>
            </a:r>
            <a:r>
              <a:rPr lang="ko-KR" altLang="en-US" sz="2600" b="1" dirty="0" err="1">
                <a:latin typeface="+mn-ea"/>
              </a:rPr>
              <a:t>쇼핑했어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댄스 공연 날에 </a:t>
            </a:r>
            <a:r>
              <a:rPr lang="en-US" altLang="ko-KR" sz="2600" b="1" dirty="0">
                <a:latin typeface="+mn-ea"/>
              </a:rPr>
              <a:t>______________</a:t>
            </a:r>
            <a:r>
              <a:rPr lang="ko-KR" altLang="en-US" sz="2600" b="1" dirty="0">
                <a:latin typeface="+mn-ea"/>
              </a:rPr>
              <a:t> 흰 바지 샀어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오빠 공연하는 날에 내가 사진 많이 찍어 줄게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고마워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오빠가 잘 할게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민지야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네 것도 사 왔어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이 모자 어때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우와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마음에 들어요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내일 학교에 이 모자 쓰고 갈래요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이 모자를 </a:t>
            </a:r>
            <a:r>
              <a:rPr lang="en-US" altLang="ko-KR" sz="2600" b="1" dirty="0">
                <a:latin typeface="+mn-ea"/>
              </a:rPr>
              <a:t>________</a:t>
            </a:r>
            <a:r>
              <a:rPr lang="ko-KR" altLang="en-US" sz="2600" b="1" dirty="0">
                <a:latin typeface="+mn-ea"/>
              </a:rPr>
              <a:t>  보라색 가방을 </a:t>
            </a:r>
            <a:r>
              <a:rPr lang="en-US" altLang="ko-KR" sz="2600" b="1" dirty="0">
                <a:latin typeface="+mn-ea"/>
              </a:rPr>
              <a:t>__________</a:t>
            </a:r>
            <a:r>
              <a:rPr lang="ko-KR" altLang="en-US" sz="2600" b="1" dirty="0">
                <a:latin typeface="+mn-ea"/>
              </a:rPr>
              <a:t> 예쁠 거야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</p:txBody>
      </p:sp>
      <p:pic>
        <p:nvPicPr>
          <p:cNvPr id="5" name="Track 010" descr="Track 010">
            <a:hlinkClick r:id="" action="ppaction://media"/>
            <a:extLst>
              <a:ext uri="{FF2B5EF4-FFF2-40B4-BE49-F238E27FC236}">
                <a16:creationId xmlns:a16="http://schemas.microsoft.com/office/drawing/2014/main" xmlns="" id="{DB530C65-2CC5-1842-A4CB-D9D5D876E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963" y="-279914"/>
            <a:ext cx="2205037" cy="220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899728-16FC-7847-868C-4D65E720881B}"/>
              </a:ext>
            </a:extLst>
          </p:cNvPr>
          <p:cNvSpPr txBox="1"/>
          <p:nvPr/>
        </p:nvSpPr>
        <p:spPr>
          <a:xfrm>
            <a:off x="71717" y="812425"/>
            <a:ext cx="12048562" cy="5416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오빠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엄마랑 </a:t>
            </a:r>
            <a:r>
              <a:rPr lang="ko-KR" altLang="en-US" sz="2600" b="1" dirty="0" err="1">
                <a:latin typeface="+mn-ea"/>
              </a:rPr>
              <a:t>쇼핑했어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댄스 공연 날에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입으려고</a:t>
            </a:r>
            <a:r>
              <a:rPr lang="ko-KR" altLang="en-US" sz="2600" b="1" dirty="0">
                <a:latin typeface="+mn-ea"/>
              </a:rPr>
              <a:t> 흰 바지 샀어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오빠 공연하는 날에 내가 사진 많이 찍어 줄게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고마워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오빠가 잘 할게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민지야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네 것도 사 왔어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이 모자 어때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민지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우와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마음에 들어요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내일 학교에 이 모자 쓰고 갈래요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이 모자를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쓰고</a:t>
            </a:r>
            <a:r>
              <a:rPr lang="ko-KR" altLang="en-US" sz="2600" b="1" dirty="0">
                <a:latin typeface="+mn-ea"/>
              </a:rPr>
              <a:t> 보라색 가방을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메면</a:t>
            </a:r>
            <a:r>
              <a:rPr lang="ko-KR" altLang="en-US" sz="2600" b="1" dirty="0">
                <a:latin typeface="+mn-ea"/>
              </a:rPr>
              <a:t> 예쁠 거야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</p:txBody>
      </p:sp>
      <p:pic>
        <p:nvPicPr>
          <p:cNvPr id="7" name="Track 010" descr="Track 010">
            <a:hlinkClick r:id="" action="ppaction://media"/>
            <a:extLst>
              <a:ext uri="{FF2B5EF4-FFF2-40B4-BE49-F238E27FC236}">
                <a16:creationId xmlns:a16="http://schemas.microsoft.com/office/drawing/2014/main" xmlns="" id="{E758D0B7-BE86-934E-8319-4B2218C68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963" y="-279914"/>
            <a:ext cx="2205037" cy="220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7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-(</a:t>
            </a:r>
            <a:r>
              <a:rPr lang="ko-KR" altLang="en-US" sz="6600" b="1" spc="600" dirty="0" smtClean="0">
                <a:latin typeface="+mn-ea"/>
              </a:rPr>
              <a:t>으</a:t>
            </a:r>
            <a:r>
              <a:rPr lang="en-US" altLang="ko-KR" sz="6600" b="1" spc="600" dirty="0" smtClean="0">
                <a:latin typeface="+mn-ea"/>
              </a:rPr>
              <a:t>)</a:t>
            </a:r>
            <a:r>
              <a:rPr lang="ko-KR" altLang="en-US" sz="6600" b="1" spc="600" dirty="0" smtClean="0">
                <a:latin typeface="+mn-ea"/>
              </a:rPr>
              <a:t>려고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26244-EA0B-8647-9CAF-FE0D25597DB3}"/>
              </a:ext>
            </a:extLst>
          </p:cNvPr>
          <p:cNvSpPr/>
          <p:nvPr/>
        </p:nvSpPr>
        <p:spPr>
          <a:xfrm>
            <a:off x="3524243" y="1427862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4163"/>
            <a:r>
              <a:rPr lang="en-US" sz="32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왜 공책을 사요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284163"/>
            <a:endParaRPr lang="en-US" sz="3200" b="1" dirty="0">
              <a:solidFill>
                <a:schemeClr val="tx1"/>
              </a:solidFill>
              <a:latin typeface="+mn-ea"/>
            </a:endParaRPr>
          </a:p>
          <a:p>
            <a:pPr marL="284163"/>
            <a:r>
              <a:rPr lang="en-US" sz="32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친구한테서 선물</a:t>
            </a:r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하려고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3200" b="1" dirty="0" smtClean="0">
                <a:solidFill>
                  <a:schemeClr val="tx1"/>
                </a:solidFill>
                <a:latin typeface="+mn-ea"/>
              </a:rPr>
              <a:t>사요</a:t>
            </a:r>
            <a:r>
              <a:rPr lang="en-US" altLang="ko-KR" sz="32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E9AE78-2CBB-434D-B410-62D0A1EFC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7" y="1352911"/>
            <a:ext cx="2707086" cy="21619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72EF74E-7452-C148-BACA-CA0BD9EE0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09" y="4026000"/>
            <a:ext cx="2798264" cy="21619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4A82DC9-6500-1849-A906-4B29AE3FDFFA}"/>
              </a:ext>
            </a:extLst>
          </p:cNvPr>
          <p:cNvSpPr/>
          <p:nvPr/>
        </p:nvSpPr>
        <p:spPr>
          <a:xfrm>
            <a:off x="3524243" y="4066726"/>
            <a:ext cx="8492923" cy="2087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4163"/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지연이는 의사가 </a:t>
            </a:r>
            <a:r>
              <a:rPr lang="ko-KR" altLang="en-US" sz="3200" b="1" u="sng" dirty="0">
                <a:solidFill>
                  <a:srgbClr val="1F55B2"/>
                </a:solidFill>
                <a:latin typeface="+mn-ea"/>
              </a:rPr>
              <a:t>되려고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열심히 공부해요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889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82867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려고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98B8701-DA1C-E346-931D-C8FA6BCBF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8675"/>
            <a:ext cx="12192000" cy="5431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1B0E2A-E8B8-D847-AAA8-4B1FC9C01CBE}"/>
              </a:ext>
            </a:extLst>
          </p:cNvPr>
          <p:cNvSpPr txBox="1"/>
          <p:nvPr/>
        </p:nvSpPr>
        <p:spPr>
          <a:xfrm>
            <a:off x="5486401" y="1628775"/>
            <a:ext cx="6029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게임을 하려고 친구 집에 가요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1B326F-20AA-7041-B5F8-C58000CC5BBF}"/>
              </a:ext>
            </a:extLst>
          </p:cNvPr>
          <p:cNvSpPr txBox="1"/>
          <p:nvPr/>
        </p:nvSpPr>
        <p:spPr>
          <a:xfrm>
            <a:off x="5538785" y="3429382"/>
            <a:ext cx="6029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운동을 하려고 옷을 갈아입어요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5486D2E-CBBE-7B49-850B-ECF21161BD0A}"/>
              </a:ext>
            </a:extLst>
          </p:cNvPr>
          <p:cNvSpPr txBox="1"/>
          <p:nvPr/>
        </p:nvSpPr>
        <p:spPr>
          <a:xfrm>
            <a:off x="5538786" y="5275922"/>
            <a:ext cx="6029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일찍 일어나려고 일찍 자요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33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39A82C-2825-B943-A8D9-E83B5739206F}"/>
              </a:ext>
            </a:extLst>
          </p:cNvPr>
          <p:cNvSpPr/>
          <p:nvPr/>
        </p:nvSpPr>
        <p:spPr>
          <a:xfrm>
            <a:off x="-1" y="1"/>
            <a:ext cx="12191998" cy="99568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-(</a:t>
            </a:r>
            <a:r>
              <a:rPr lang="ko-KR" altLang="en-US" sz="6600" b="1" spc="600" dirty="0" smtClean="0">
                <a:latin typeface="+mn-ea"/>
              </a:rPr>
              <a:t>으</a:t>
            </a:r>
            <a:r>
              <a:rPr lang="en-US" altLang="ko-KR" sz="6600" b="1" spc="600" dirty="0" smtClean="0">
                <a:latin typeface="+mn-ea"/>
              </a:rPr>
              <a:t>)</a:t>
            </a:r>
            <a:r>
              <a:rPr lang="ko-KR" altLang="en-US" sz="6600" b="1" spc="600" dirty="0" smtClean="0">
                <a:latin typeface="+mn-ea"/>
              </a:rPr>
              <a:t>ㄹ게요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26244-EA0B-8647-9CAF-FE0D25597DB3}"/>
              </a:ext>
            </a:extLst>
          </p:cNvPr>
          <p:cNvSpPr/>
          <p:nvPr/>
        </p:nvSpPr>
        <p:spPr>
          <a:xfrm>
            <a:off x="3524243" y="1125591"/>
            <a:ext cx="8492923" cy="22530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5888"/>
            <a:r>
              <a:rPr lang="en-US" sz="3200" b="1" dirty="0">
                <a:solidFill>
                  <a:schemeClr val="tx1"/>
                </a:solidFill>
                <a:latin typeface="+mn-ea"/>
              </a:rPr>
              <a:t>A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: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이를 잘 닦지 않으면 또 치과에 와야 해요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115888"/>
            <a:endParaRPr lang="en-US" altLang="ko-KR" sz="3200" b="1" dirty="0">
              <a:solidFill>
                <a:schemeClr val="tx1"/>
              </a:solidFill>
              <a:latin typeface="+mn-ea"/>
            </a:endParaRPr>
          </a:p>
          <a:p>
            <a:pPr marL="115888"/>
            <a:r>
              <a:rPr lang="en-US" sz="32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앞으로 이를 잘 </a:t>
            </a:r>
            <a:r>
              <a:rPr lang="ko-KR" altLang="en-US" sz="3200" b="1" u="sng" dirty="0" err="1">
                <a:solidFill>
                  <a:srgbClr val="1F55B2"/>
                </a:solidFill>
                <a:latin typeface="+mn-ea"/>
              </a:rPr>
              <a:t>닦을게요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4A82DC9-6500-1849-A906-4B29AE3FDFFA}"/>
              </a:ext>
            </a:extLst>
          </p:cNvPr>
          <p:cNvSpPr/>
          <p:nvPr/>
        </p:nvSpPr>
        <p:spPr>
          <a:xfrm>
            <a:off x="3518107" y="3810812"/>
            <a:ext cx="8492923" cy="22530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5888"/>
            <a:r>
              <a:rPr lang="en-US" sz="32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민수야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네 방 좀 </a:t>
            </a:r>
            <a:r>
              <a:rPr lang="ko-KR" altLang="en-US" sz="3200" b="1" dirty="0" err="1">
                <a:solidFill>
                  <a:schemeClr val="tx1"/>
                </a:solidFill>
                <a:latin typeface="+mn-ea"/>
              </a:rPr>
              <a:t>청소할래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115888"/>
            <a:endParaRPr lang="en-US" sz="3200" b="1" dirty="0">
              <a:solidFill>
                <a:schemeClr val="tx1"/>
              </a:solidFill>
              <a:latin typeface="+mn-ea"/>
            </a:endParaRPr>
          </a:p>
          <a:p>
            <a:pPr marL="115888"/>
            <a:r>
              <a:rPr lang="en-US" sz="32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네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지금 </a:t>
            </a:r>
            <a:r>
              <a:rPr lang="ko-KR" altLang="en-US" sz="3200" b="1" u="sng" dirty="0" err="1">
                <a:solidFill>
                  <a:srgbClr val="1F55B2"/>
                </a:solidFill>
                <a:latin typeface="+mn-ea"/>
              </a:rPr>
              <a:t>청소할게요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59C18E3-7933-AC46-911B-04F85A85B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1" y="1128713"/>
            <a:ext cx="3064274" cy="2253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F867768-1DA3-F540-96B7-1E55823B9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31" y="3810812"/>
            <a:ext cx="3343276" cy="218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7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82867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려고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80CF47D-F66A-2B4B-8C22-8CB6AA1F8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8675"/>
            <a:ext cx="12192000" cy="54311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F0AE2AB-AB34-7E45-A75A-1558A1C4D33C}"/>
              </a:ext>
            </a:extLst>
          </p:cNvPr>
          <p:cNvSpPr txBox="1"/>
          <p:nvPr/>
        </p:nvSpPr>
        <p:spPr>
          <a:xfrm>
            <a:off x="5889825" y="1555479"/>
            <a:ext cx="6072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천천히 </a:t>
            </a:r>
            <a:r>
              <a:rPr lang="ko-KR" altLang="en-US" sz="3200" b="1" dirty="0" err="1">
                <a:solidFill>
                  <a:srgbClr val="1F55B2"/>
                </a:solidFill>
              </a:rPr>
              <a:t>먹을게요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9611B13-4BF8-6448-9663-30DBAB983531}"/>
              </a:ext>
            </a:extLst>
          </p:cNvPr>
          <p:cNvSpPr txBox="1"/>
          <p:nvPr/>
        </p:nvSpPr>
        <p:spPr>
          <a:xfrm>
            <a:off x="6234805" y="3428999"/>
            <a:ext cx="6072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언니가 가르쳐 줄게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5432D4-E88A-9148-8724-7FF302A0C8FC}"/>
              </a:ext>
            </a:extLst>
          </p:cNvPr>
          <p:cNvSpPr txBox="1"/>
          <p:nvPr/>
        </p:nvSpPr>
        <p:spPr>
          <a:xfrm>
            <a:off x="5889824" y="5245369"/>
            <a:ext cx="6072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1F55B2"/>
                </a:solidFill>
              </a:rPr>
              <a:t>장갑</a:t>
            </a:r>
            <a:r>
              <a:rPr lang="ko-KR" altLang="en-US" sz="3200" b="1" dirty="0">
                <a:solidFill>
                  <a:srgbClr val="1F55B2"/>
                </a:solidFill>
              </a:rPr>
              <a:t>을</a:t>
            </a:r>
            <a:r>
              <a:rPr lang="ko-KR" altLang="en-US" sz="3200" b="1" dirty="0" smtClean="0">
                <a:solidFill>
                  <a:srgbClr val="1F55B2"/>
                </a:solidFill>
              </a:rPr>
              <a:t> </a:t>
            </a:r>
            <a:r>
              <a:rPr lang="ko-KR" altLang="en-US" sz="3200" b="1" dirty="0">
                <a:solidFill>
                  <a:srgbClr val="1F55B2"/>
                </a:solidFill>
              </a:rPr>
              <a:t>낄게요</a:t>
            </a:r>
            <a:endParaRPr lang="en-US" sz="3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3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-1858"/>
            <a:ext cx="12191998" cy="92947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41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8A69EC-1797-444F-BAB9-DC78B898F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48" y="2248420"/>
            <a:ext cx="11493500" cy="40113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1612FE7-FF7D-AB47-8451-82488A09D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48" y="927620"/>
            <a:ext cx="11493500" cy="1320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xmlns="" id="{BA9A2BC5-5061-F049-9FDB-9CD300118B2A}"/>
                  </a:ext>
                </a:extLst>
              </p14:cNvPr>
              <p14:cNvContentPartPr/>
              <p14:nvPr/>
            </p14:nvContentPartPr>
            <p14:xfrm>
              <a:off x="701662" y="2712757"/>
              <a:ext cx="4122360" cy="72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A9A2BC5-5061-F049-9FDB-9CD300118B2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8022" y="2605117"/>
                <a:ext cx="4230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xmlns="" id="{BA522117-4A83-DB4A-8FBE-13FC5E701982}"/>
                  </a:ext>
                </a:extLst>
              </p14:cNvPr>
              <p14:cNvContentPartPr/>
              <p14:nvPr/>
            </p14:nvContentPartPr>
            <p14:xfrm>
              <a:off x="9243382" y="6083437"/>
              <a:ext cx="1024920" cy="158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A522117-4A83-DB4A-8FBE-13FC5E70198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89382" y="5975797"/>
                <a:ext cx="1132560" cy="23148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Oval 4"/>
          <p:cNvSpPr/>
          <p:nvPr/>
        </p:nvSpPr>
        <p:spPr>
          <a:xfrm>
            <a:off x="3719791" y="1699945"/>
            <a:ext cx="431031" cy="47750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3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-1858"/>
            <a:ext cx="12191998" cy="92947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41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8A69EC-1797-444F-BAB9-DC78B898FB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275"/>
          <a:stretch/>
        </p:blipFill>
        <p:spPr>
          <a:xfrm>
            <a:off x="349247" y="2828925"/>
            <a:ext cx="11493500" cy="343085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xmlns="" id="{C74FA3D2-F089-5148-9127-9A34C25CCA84}"/>
                  </a:ext>
                </a:extLst>
              </p14:cNvPr>
              <p14:cNvContentPartPr/>
              <p14:nvPr/>
            </p14:nvContentPartPr>
            <p14:xfrm>
              <a:off x="7944727" y="1527695"/>
              <a:ext cx="600840" cy="4809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74FA3D2-F089-5148-9127-9A34C25CCA8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09087" y="1491695"/>
                <a:ext cx="672480" cy="5526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7D9C11-CE35-584C-B74A-78C4E2E343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" y="927620"/>
            <a:ext cx="12192000" cy="27299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xmlns="" id="{54FF6941-E839-0C46-8C01-9BB3558558A0}"/>
                  </a:ext>
                </a:extLst>
              </p14:cNvPr>
              <p14:cNvContentPartPr/>
              <p14:nvPr/>
            </p14:nvContentPartPr>
            <p14:xfrm>
              <a:off x="780862" y="4874197"/>
              <a:ext cx="6053760" cy="648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54FF6941-E839-0C46-8C01-9BB3558558A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6862" y="4766557"/>
                <a:ext cx="6161400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xmlns="" id="{1376D50F-1F4D-BA42-A2E1-BD68C8172EC4}"/>
                  </a:ext>
                </a:extLst>
              </p14:cNvPr>
              <p14:cNvContentPartPr/>
              <p14:nvPr/>
            </p14:nvContentPartPr>
            <p14:xfrm>
              <a:off x="3583102" y="5664397"/>
              <a:ext cx="3520440" cy="529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376D50F-1F4D-BA42-A2E1-BD68C8172EC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29462" y="5556757"/>
                <a:ext cx="362808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xmlns="" id="{F0F2211E-2B70-984D-87C1-D87012393F54}"/>
                  </a:ext>
                </a:extLst>
              </p14:cNvPr>
              <p14:cNvContentPartPr/>
              <p14:nvPr/>
            </p14:nvContentPartPr>
            <p14:xfrm>
              <a:off x="1944742" y="6057877"/>
              <a:ext cx="5103720" cy="802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F0F2211E-2B70-984D-87C1-D87012393F5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890742" y="5950237"/>
                <a:ext cx="5211360" cy="29592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Oval 12"/>
          <p:cNvSpPr/>
          <p:nvPr/>
        </p:nvSpPr>
        <p:spPr>
          <a:xfrm>
            <a:off x="3610734" y="1515387"/>
            <a:ext cx="431031" cy="47750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9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69579"/>
            <a:ext cx="12191998" cy="10572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40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EB5656B-0A75-0E44-BC33-5B06AC3E49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57277"/>
            <a:ext cx="12192000" cy="5202506"/>
          </a:xfrm>
          <a:prstGeom prst="rect">
            <a:avLst/>
          </a:prstGeom>
        </p:spPr>
      </p:pic>
      <p:pic>
        <p:nvPicPr>
          <p:cNvPr id="4" name="Track 011" descr="Track 011">
            <a:hlinkClick r:id="" action="ppaction://media"/>
            <a:extLst>
              <a:ext uri="{FF2B5EF4-FFF2-40B4-BE49-F238E27FC236}">
                <a16:creationId xmlns:a16="http://schemas.microsoft.com/office/drawing/2014/main" xmlns="" id="{CFEC26BA-DE85-7F43-BB80-942E5587F3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29900" y="-247962"/>
            <a:ext cx="1562100" cy="1562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8739C67-513F-FE4F-892A-0898DBB9A96F}"/>
              </a:ext>
            </a:extLst>
          </p:cNvPr>
          <p:cNvSpPr txBox="1"/>
          <p:nvPr/>
        </p:nvSpPr>
        <p:spPr>
          <a:xfrm>
            <a:off x="285747" y="5653780"/>
            <a:ext cx="4286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공놀이를 하려고 준비했어요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5E4D080-3261-3D47-974F-56B722D37079}"/>
              </a:ext>
            </a:extLst>
          </p:cNvPr>
          <p:cNvSpPr txBox="1"/>
          <p:nvPr/>
        </p:nvSpPr>
        <p:spPr>
          <a:xfrm>
            <a:off x="4655891" y="5338423"/>
            <a:ext cx="3862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  <a:latin typeface="+mn-ea"/>
              </a:rPr>
              <a:t>눈사람을 만들려고</a:t>
            </a:r>
            <a:endParaRPr lang="en-US" altLang="ko-KR" sz="24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2400" b="1" dirty="0">
                <a:solidFill>
                  <a:srgbClr val="1F55B2"/>
                </a:solidFill>
                <a:latin typeface="+mn-ea"/>
              </a:rPr>
              <a:t>준비했어요</a:t>
            </a:r>
            <a:endParaRPr lang="en-US" sz="24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D4E867B-580D-7845-82D0-C88A88FA93A4}"/>
              </a:ext>
            </a:extLst>
          </p:cNvPr>
          <p:cNvSpPr txBox="1"/>
          <p:nvPr/>
        </p:nvSpPr>
        <p:spPr>
          <a:xfrm>
            <a:off x="8940060" y="5304866"/>
            <a:ext cx="3402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그림을 그리려고</a:t>
            </a:r>
            <a:endParaRPr lang="en-US" altLang="ko-KR" sz="2400" b="1" dirty="0">
              <a:solidFill>
                <a:srgbClr val="1F55B2"/>
              </a:solidFill>
            </a:endParaRPr>
          </a:p>
          <a:p>
            <a:r>
              <a:rPr lang="ko-KR" altLang="en-US" sz="2400" b="1" dirty="0">
                <a:solidFill>
                  <a:srgbClr val="1F55B2"/>
                </a:solidFill>
              </a:rPr>
              <a:t>준비했어요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8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3C837F9-D8BF-1C42-94D4-C10B831F35A6}"/>
              </a:ext>
            </a:extLst>
          </p:cNvPr>
          <p:cNvSpPr/>
          <p:nvPr/>
        </p:nvSpPr>
        <p:spPr>
          <a:xfrm>
            <a:off x="2" y="-25879"/>
            <a:ext cx="12191998" cy="10572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40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36CCE85-0593-D244-9352-9F0DE098AC28}"/>
              </a:ext>
            </a:extLst>
          </p:cNvPr>
          <p:cNvSpPr/>
          <p:nvPr/>
        </p:nvSpPr>
        <p:spPr>
          <a:xfrm>
            <a:off x="800878" y="1185863"/>
            <a:ext cx="11272059" cy="1400174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레베카는 친구들과 민수 집에 가요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ko-KR" altLang="en-US" sz="2600" b="1" dirty="0" err="1">
                <a:solidFill>
                  <a:srgbClr val="1F55B2"/>
                </a:solidFill>
                <a:latin typeface="+mn-ea"/>
              </a:rPr>
              <a:t>민수네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_________________.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 수영복을 가지고 가요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수영장에서 공놀이도 하려고 공도 준비했어요</a:t>
            </a:r>
            <a:endParaRPr lang="en-US" sz="26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9E641A-191E-CE47-BF07-E4B699D8F204}"/>
              </a:ext>
            </a:extLst>
          </p:cNvPr>
          <p:cNvSpPr/>
          <p:nvPr/>
        </p:nvSpPr>
        <p:spPr>
          <a:xfrm>
            <a:off x="119060" y="1185863"/>
            <a:ext cx="552453" cy="1400174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chemeClr val="tx1"/>
                </a:solidFill>
              </a:rPr>
              <a:t>1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2ED743C-6CF8-BB4F-BA7E-3C969687F3CE}"/>
              </a:ext>
            </a:extLst>
          </p:cNvPr>
          <p:cNvSpPr/>
          <p:nvPr/>
        </p:nvSpPr>
        <p:spPr>
          <a:xfrm>
            <a:off x="-1" y="69579"/>
            <a:ext cx="12191998" cy="10572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40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C52C76F-5627-114E-B044-7BB9F83F0CD9}"/>
              </a:ext>
            </a:extLst>
          </p:cNvPr>
          <p:cNvSpPr/>
          <p:nvPr/>
        </p:nvSpPr>
        <p:spPr>
          <a:xfrm>
            <a:off x="119059" y="2854392"/>
            <a:ext cx="552453" cy="1400173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chemeClr val="tx1"/>
                </a:solidFill>
              </a:rPr>
              <a:t>2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F4DB68D-A72E-564F-87F6-BEDF294BBFD3}"/>
              </a:ext>
            </a:extLst>
          </p:cNvPr>
          <p:cNvSpPr/>
          <p:nvPr/>
        </p:nvSpPr>
        <p:spPr>
          <a:xfrm>
            <a:off x="800877" y="2854392"/>
            <a:ext cx="11272059" cy="1417572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며칠 동안 눈이 많이 내렸어요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영준이는 친구들과 눈사람을 만들려고 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_________________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____________________.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26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909121C-3177-D14E-8E1A-A07201F2B7BA}"/>
              </a:ext>
            </a:extLst>
          </p:cNvPr>
          <p:cNvSpPr/>
          <p:nvPr/>
        </p:nvSpPr>
        <p:spPr>
          <a:xfrm>
            <a:off x="119059" y="4510859"/>
            <a:ext cx="552453" cy="1400174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chemeClr val="tx1"/>
                </a:solidFill>
              </a:rPr>
              <a:t>3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5278720-0DFC-0347-A3BA-53F57A6CA1CC}"/>
              </a:ext>
            </a:extLst>
          </p:cNvPr>
          <p:cNvSpPr/>
          <p:nvPr/>
        </p:nvSpPr>
        <p:spPr>
          <a:xfrm>
            <a:off x="800876" y="4540319"/>
            <a:ext cx="11272059" cy="1417572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줄리아는 친구들과 공원에 놀러 왔어요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엄마가 햄버거를 만들어 주셨어요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공원에서 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_________________________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스케치북하고 색연필을 가져왔어요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2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7" name="Track 011" descr="Track 011">
            <a:hlinkClick r:id="" action="ppaction://media"/>
            <a:extLst>
              <a:ext uri="{FF2B5EF4-FFF2-40B4-BE49-F238E27FC236}">
                <a16:creationId xmlns:a16="http://schemas.microsoft.com/office/drawing/2014/main" xmlns="" id="{09BF5B8E-2CC5-7142-9AD0-1BD1E8DFE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24001" y="-136601"/>
            <a:ext cx="1167996" cy="116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2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8" y="627719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69498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Wear clothes.. Wear shoes.. Wear hats</a:t>
            </a:r>
          </a:p>
          <a:p>
            <a:pPr algn="ctr"/>
            <a:r>
              <a:rPr lang="ko-KR" altLang="en-US" sz="4400" b="1" dirty="0">
                <a:latin typeface="+mn-ea"/>
              </a:rPr>
              <a:t>어떻게 한국어로 말하나요</a:t>
            </a:r>
            <a:r>
              <a:rPr lang="en-US" altLang="ko-KR" sz="4400" b="1" dirty="0">
                <a:latin typeface="+mn-ea"/>
              </a:rPr>
              <a:t>?</a:t>
            </a:r>
            <a:endParaRPr lang="en-US" sz="44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2BCBE1F-B6C2-C146-B0EF-23247C634F28}"/>
              </a:ext>
            </a:extLst>
          </p:cNvPr>
          <p:cNvSpPr/>
          <p:nvPr/>
        </p:nvSpPr>
        <p:spPr>
          <a:xfrm>
            <a:off x="1050848" y="3012378"/>
            <a:ext cx="1038604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hlinkClick r:id="rId4"/>
              </a:rPr>
              <a:t>wear </a:t>
            </a:r>
            <a:r>
              <a:rPr lang="ko-KR" altLang="en-US" sz="6600" dirty="0">
                <a:hlinkClick r:id="rId4"/>
              </a:rPr>
              <a:t>표현 </a:t>
            </a:r>
            <a:r>
              <a:rPr lang="en-US" sz="6600" dirty="0">
                <a:hlinkClick r:id="rId4"/>
              </a:rPr>
              <a:t>Youtube </a:t>
            </a:r>
            <a:r>
              <a:rPr lang="ko-KR" altLang="en-US" sz="6600" dirty="0">
                <a:hlinkClick r:id="rId4"/>
              </a:rPr>
              <a:t>바로가기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23509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3C837F9-D8BF-1C42-94D4-C10B831F35A6}"/>
              </a:ext>
            </a:extLst>
          </p:cNvPr>
          <p:cNvSpPr/>
          <p:nvPr/>
        </p:nvSpPr>
        <p:spPr>
          <a:xfrm>
            <a:off x="2" y="-25879"/>
            <a:ext cx="12191998" cy="10572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40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36CCE85-0593-D244-9352-9F0DE098AC28}"/>
              </a:ext>
            </a:extLst>
          </p:cNvPr>
          <p:cNvSpPr/>
          <p:nvPr/>
        </p:nvSpPr>
        <p:spPr>
          <a:xfrm>
            <a:off x="800878" y="1185863"/>
            <a:ext cx="11272059" cy="1400174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레베카는 친구들과 민수 집에 가요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ko-KR" altLang="en-US" sz="2600" b="1" dirty="0" err="1">
                <a:solidFill>
                  <a:srgbClr val="1F55B2"/>
                </a:solidFill>
                <a:latin typeface="+mn-ea"/>
              </a:rPr>
              <a:t>민수네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ko-KR" altLang="en-US" sz="2600" b="1" u="sng" dirty="0">
                <a:solidFill>
                  <a:schemeClr val="tx1"/>
                </a:solidFill>
                <a:latin typeface="+mn-ea"/>
              </a:rPr>
              <a:t>수영장에서 수영하려고  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수영복을 가지고 가요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수영장에서 공놀이도 하려고 공도 준비했어요</a:t>
            </a:r>
            <a:endParaRPr lang="en-US" sz="26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9E641A-191E-CE47-BF07-E4B699D8F204}"/>
              </a:ext>
            </a:extLst>
          </p:cNvPr>
          <p:cNvSpPr/>
          <p:nvPr/>
        </p:nvSpPr>
        <p:spPr>
          <a:xfrm>
            <a:off x="119060" y="1185863"/>
            <a:ext cx="552453" cy="1400174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chemeClr val="tx1"/>
                </a:solidFill>
              </a:rPr>
              <a:t>1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2ED743C-6CF8-BB4F-BA7E-3C969687F3CE}"/>
              </a:ext>
            </a:extLst>
          </p:cNvPr>
          <p:cNvSpPr/>
          <p:nvPr/>
        </p:nvSpPr>
        <p:spPr>
          <a:xfrm>
            <a:off x="-1" y="69579"/>
            <a:ext cx="12191998" cy="10572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40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C52C76F-5627-114E-B044-7BB9F83F0CD9}"/>
              </a:ext>
            </a:extLst>
          </p:cNvPr>
          <p:cNvSpPr/>
          <p:nvPr/>
        </p:nvSpPr>
        <p:spPr>
          <a:xfrm>
            <a:off x="119059" y="2854392"/>
            <a:ext cx="552453" cy="1400173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chemeClr val="tx1"/>
                </a:solidFill>
              </a:rPr>
              <a:t>2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F4DB68D-A72E-564F-87F6-BEDF294BBFD3}"/>
              </a:ext>
            </a:extLst>
          </p:cNvPr>
          <p:cNvSpPr/>
          <p:nvPr/>
        </p:nvSpPr>
        <p:spPr>
          <a:xfrm>
            <a:off x="800877" y="2854392"/>
            <a:ext cx="11272059" cy="1417572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며칠 동안 눈이 많이 내렸어요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영준이는 친구들과 눈사람을 만들려고 </a:t>
            </a:r>
            <a:r>
              <a:rPr lang="ko-KR" altLang="en-US" sz="2600" b="1" u="sng" dirty="0">
                <a:solidFill>
                  <a:schemeClr val="tx1"/>
                </a:solidFill>
                <a:latin typeface="+mn-ea"/>
              </a:rPr>
              <a:t>장갑을 끼고 털모자를 썼어요</a:t>
            </a:r>
            <a:r>
              <a:rPr lang="en-US" altLang="ko-KR" sz="2600" b="1" u="sng" dirty="0">
                <a:solidFill>
                  <a:schemeClr val="tx1"/>
                </a:solidFill>
                <a:latin typeface="+mn-ea"/>
              </a:rPr>
              <a:t>.</a:t>
            </a:r>
            <a:endParaRPr lang="en-US" sz="2600" b="1" u="sng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909121C-3177-D14E-8E1A-A07201F2B7BA}"/>
              </a:ext>
            </a:extLst>
          </p:cNvPr>
          <p:cNvSpPr/>
          <p:nvPr/>
        </p:nvSpPr>
        <p:spPr>
          <a:xfrm>
            <a:off x="119059" y="4510859"/>
            <a:ext cx="552453" cy="1400174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chemeClr val="tx1"/>
                </a:solidFill>
              </a:rPr>
              <a:t>3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5278720-0DFC-0347-A3BA-53F57A6CA1CC}"/>
              </a:ext>
            </a:extLst>
          </p:cNvPr>
          <p:cNvSpPr/>
          <p:nvPr/>
        </p:nvSpPr>
        <p:spPr>
          <a:xfrm>
            <a:off x="800876" y="4540319"/>
            <a:ext cx="11272059" cy="1417572"/>
          </a:xfrm>
          <a:prstGeom prst="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줄리아는 친구들과 공원에 놀러 왔어요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엄마가 햄버거를 만들어 주셨어요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공원에서 </a:t>
            </a:r>
            <a:r>
              <a:rPr lang="ko-KR" altLang="en-US" sz="2600" b="1" u="sng" dirty="0">
                <a:solidFill>
                  <a:schemeClr val="tx1"/>
                </a:solidFill>
                <a:latin typeface="+mn-ea"/>
              </a:rPr>
              <a:t>그림을 그리려고 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스케치북하고 색연필을 가져왔어요</a:t>
            </a:r>
            <a:r>
              <a:rPr lang="en-US" altLang="ko-KR" sz="26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2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14" name="Track 011" descr="Track 011">
            <a:hlinkClick r:id="" action="ppaction://media"/>
            <a:extLst>
              <a:ext uri="{FF2B5EF4-FFF2-40B4-BE49-F238E27FC236}">
                <a16:creationId xmlns:a16="http://schemas.microsoft.com/office/drawing/2014/main" xmlns="" id="{09BF5B8E-2CC5-7142-9AD0-1BD1E8DFE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24001" y="-136601"/>
            <a:ext cx="1167996" cy="116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3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3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1"/>
            <a:ext cx="12191998" cy="985837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친구들과 이야기해 보세요 </a:t>
            </a:r>
            <a:r>
              <a:rPr lang="en-US" altLang="ko-KR" sz="4800" b="1" dirty="0" smtClean="0">
                <a:latin typeface="+mn-ea"/>
              </a:rPr>
              <a:t>P. </a:t>
            </a:r>
            <a:r>
              <a:rPr lang="en-US" altLang="ko-KR" sz="4800" b="1" dirty="0">
                <a:latin typeface="+mn-ea"/>
              </a:rPr>
              <a:t>40</a:t>
            </a:r>
            <a:endParaRPr lang="en-US" sz="48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2CE7E497-150B-FB41-A69D-E0E9BABFC7C0}"/>
              </a:ext>
            </a:extLst>
          </p:cNvPr>
          <p:cNvSpPr/>
          <p:nvPr/>
        </p:nvSpPr>
        <p:spPr>
          <a:xfrm>
            <a:off x="783428" y="1165359"/>
            <a:ext cx="10625135" cy="1206922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지수야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 요즘 시간 있을 때 뭐 해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r>
              <a:rPr lang="en-US" sz="32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글쓰기 대회에 나가려고 열심히 쓰기 연습을 해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BA6A3D04-4772-8E41-B91B-4B2A7712D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934123"/>
              </p:ext>
            </p:extLst>
          </p:nvPr>
        </p:nvGraphicFramePr>
        <p:xfrm>
          <a:off x="152396" y="2551802"/>
          <a:ext cx="11887200" cy="3591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xmlns="" val="4278905116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xmlns="" val="709914908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xmlns="" val="1462068858"/>
                    </a:ext>
                  </a:extLst>
                </a:gridCol>
              </a:tblGrid>
              <a:tr h="71836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친구 이름 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무엇을 할 거예요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?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latin typeface="+mn-ea"/>
                          <a:ea typeface="+mn-ea"/>
                        </a:rPr>
                        <a:t>어떻게 준비하고 있어요</a:t>
                      </a:r>
                      <a:r>
                        <a:rPr lang="en-US" altLang="ko-KR" sz="2400" dirty="0">
                          <a:latin typeface="+mn-ea"/>
                          <a:ea typeface="+mn-ea"/>
                        </a:rPr>
                        <a:t>?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55947884"/>
                  </a:ext>
                </a:extLst>
              </a:tr>
              <a:tr h="71836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+mn-ea"/>
                          <a:ea typeface="+mn-ea"/>
                        </a:rPr>
                        <a:t>지수 </a:t>
                      </a:r>
                      <a:endParaRPr lang="en-US" sz="2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+mn-ea"/>
                          <a:ea typeface="+mn-ea"/>
                        </a:rPr>
                        <a:t>글쓰기 대회에 나갈 거예요</a:t>
                      </a:r>
                      <a:endParaRPr lang="en-US" sz="2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+mn-ea"/>
                          <a:ea typeface="+mn-ea"/>
                        </a:rPr>
                        <a:t>열심히 쓰기 연습을 해요</a:t>
                      </a:r>
                      <a:endParaRPr lang="en-US" sz="2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142068"/>
                  </a:ext>
                </a:extLst>
              </a:tr>
              <a:tr h="718365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2199565"/>
                  </a:ext>
                </a:extLst>
              </a:tr>
              <a:tr h="718365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4263343"/>
                  </a:ext>
                </a:extLst>
              </a:tr>
              <a:tr h="718365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1747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7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0715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부모님께 </a:t>
            </a:r>
            <a:r>
              <a:rPr lang="ko-KR" altLang="en-US" sz="4800" b="1" dirty="0" smtClean="0">
                <a:latin typeface="+mn-ea"/>
              </a:rPr>
              <a:t>편지 쓰기 </a:t>
            </a:r>
            <a:endParaRPr lang="en-US" sz="4800" b="1" dirty="0">
              <a:latin typeface="+mn-ea"/>
            </a:endParaRPr>
          </a:p>
        </p:txBody>
      </p:sp>
      <p:sp>
        <p:nvSpPr>
          <p:cNvPr id="3" name="Snip and Round Single Corner Rectangle 2">
            <a:extLst>
              <a:ext uri="{FF2B5EF4-FFF2-40B4-BE49-F238E27FC236}">
                <a16:creationId xmlns:a16="http://schemas.microsoft.com/office/drawing/2014/main" xmlns="" id="{1C1CC8BD-A531-064E-9BEE-177743908BEE}"/>
              </a:ext>
            </a:extLst>
          </p:cNvPr>
          <p:cNvSpPr/>
          <p:nvPr/>
        </p:nvSpPr>
        <p:spPr>
          <a:xfrm>
            <a:off x="228600" y="1285874"/>
            <a:ext cx="2157413" cy="4865824"/>
          </a:xfrm>
          <a:prstGeom prst="snip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latin typeface="+mn-ea"/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</a:rPr>
              <a:t>누구에게</a:t>
            </a:r>
            <a:endParaRPr lang="en-US" altLang="ko-KR" sz="2400" b="1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sz="2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안녕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인사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)</a:t>
            </a:r>
          </a:p>
          <a:p>
            <a:pPr algn="ctr"/>
            <a:endParaRPr lang="en-US" sz="2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편지 내용 </a:t>
            </a:r>
            <a:endParaRPr lang="en-US" altLang="ko-KR" sz="2400" b="1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sz="2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2400" b="1" dirty="0" err="1">
                <a:solidFill>
                  <a:schemeClr val="tx1"/>
                </a:solidFill>
                <a:latin typeface="+mn-ea"/>
              </a:rPr>
              <a:t>끝인사</a:t>
            </a:r>
            <a:endParaRPr lang="en-US" altLang="ko-KR" sz="2400" b="1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altLang="ko-KR" sz="2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날짜 </a:t>
            </a:r>
            <a:endParaRPr lang="en-US" altLang="ko-KR" sz="2400" b="1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altLang="ko-KR" sz="2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+mn-ea"/>
              </a:rPr>
              <a:t>누구가  </a:t>
            </a:r>
            <a:endParaRPr lang="en-US" sz="2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3DAF3EC6-C93A-5D4C-9825-700C6EB84EB1}"/>
              </a:ext>
            </a:extLst>
          </p:cNvPr>
          <p:cNvSpPr/>
          <p:nvPr/>
        </p:nvSpPr>
        <p:spPr>
          <a:xfrm>
            <a:off x="2657475" y="1285874"/>
            <a:ext cx="9215438" cy="4865823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65037A1F-05C5-A440-9FDB-0FCA234FE97B}"/>
              </a:ext>
            </a:extLst>
          </p:cNvPr>
          <p:cNvCxnSpPr/>
          <p:nvPr/>
        </p:nvCxnSpPr>
        <p:spPr>
          <a:xfrm>
            <a:off x="2743200" y="2114551"/>
            <a:ext cx="89888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8D3BCD9-CBFC-D54A-9CF9-8B792530A86C}"/>
              </a:ext>
            </a:extLst>
          </p:cNvPr>
          <p:cNvCxnSpPr>
            <a:cxnSpLocks/>
          </p:cNvCxnSpPr>
          <p:nvPr/>
        </p:nvCxnSpPr>
        <p:spPr>
          <a:xfrm>
            <a:off x="2743200" y="2967038"/>
            <a:ext cx="90276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1FBC1BA-DA8A-9145-914E-CBC2EBCFEC57}"/>
              </a:ext>
            </a:extLst>
          </p:cNvPr>
          <p:cNvCxnSpPr/>
          <p:nvPr/>
        </p:nvCxnSpPr>
        <p:spPr>
          <a:xfrm>
            <a:off x="2781993" y="3847372"/>
            <a:ext cx="89888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B2A48875-CACE-0E4D-BE5B-3110BAB47BB9}"/>
              </a:ext>
            </a:extLst>
          </p:cNvPr>
          <p:cNvCxnSpPr/>
          <p:nvPr/>
        </p:nvCxnSpPr>
        <p:spPr>
          <a:xfrm>
            <a:off x="2781993" y="4695826"/>
            <a:ext cx="89888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08F42EDB-3FCF-9049-A1EE-55B2A8420253}"/>
              </a:ext>
            </a:extLst>
          </p:cNvPr>
          <p:cNvCxnSpPr>
            <a:cxnSpLocks/>
          </p:cNvCxnSpPr>
          <p:nvPr/>
        </p:nvCxnSpPr>
        <p:spPr>
          <a:xfrm>
            <a:off x="2883996" y="5534026"/>
            <a:ext cx="8707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78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57AF62-3FB8-F242-B8C0-C57C0CD03B27}"/>
              </a:ext>
            </a:extLst>
          </p:cNvPr>
          <p:cNvSpPr txBox="1"/>
          <p:nvPr/>
        </p:nvSpPr>
        <p:spPr>
          <a:xfrm>
            <a:off x="321129" y="2236250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4</a:t>
            </a:r>
          </a:p>
        </p:txBody>
      </p:sp>
    </p:spTree>
    <p:extLst>
      <p:ext uri="{BB962C8B-B14F-4D97-AF65-F5344CB8AC3E}">
        <p14:creationId xmlns:p14="http://schemas.microsoft.com/office/powerpoint/2010/main" val="422256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59C993-6528-2B49-A21B-5C8EEDE69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964" y="-28666"/>
            <a:ext cx="8433566" cy="1630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30BAA0-BF24-1740-A3F8-76DADF8A0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8323" y="1602058"/>
            <a:ext cx="7212647" cy="45554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931EE1-D660-0549-9F1A-6DBC7FB211C5}"/>
              </a:ext>
            </a:extLst>
          </p:cNvPr>
          <p:cNvSpPr txBox="1"/>
          <p:nvPr/>
        </p:nvSpPr>
        <p:spPr>
          <a:xfrm>
            <a:off x="3056213" y="2673082"/>
            <a:ext cx="227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안경을 쓰다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AE9159B-0E2E-594E-BEB0-B1637B7F08BA}"/>
              </a:ext>
            </a:extLst>
          </p:cNvPr>
          <p:cNvSpPr txBox="1"/>
          <p:nvPr/>
        </p:nvSpPr>
        <p:spPr>
          <a:xfrm>
            <a:off x="8203298" y="3349418"/>
            <a:ext cx="227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가방을 메다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23E3E6F-5334-B847-9D25-986A49F3CC00}"/>
              </a:ext>
            </a:extLst>
          </p:cNvPr>
          <p:cNvSpPr txBox="1"/>
          <p:nvPr/>
        </p:nvSpPr>
        <p:spPr>
          <a:xfrm>
            <a:off x="8252920" y="4332667"/>
            <a:ext cx="227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시계를 차다 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AE07EE5-1BCF-C849-9111-CA738332BB58}"/>
              </a:ext>
            </a:extLst>
          </p:cNvPr>
          <p:cNvSpPr txBox="1"/>
          <p:nvPr/>
        </p:nvSpPr>
        <p:spPr>
          <a:xfrm>
            <a:off x="3056213" y="4015685"/>
            <a:ext cx="227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장갑을 끼다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F0119C3-BE49-804F-B8A4-885EE0113BD0}"/>
              </a:ext>
            </a:extLst>
          </p:cNvPr>
          <p:cNvSpPr txBox="1"/>
          <p:nvPr/>
        </p:nvSpPr>
        <p:spPr>
          <a:xfrm>
            <a:off x="3056212" y="5839319"/>
            <a:ext cx="227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운동화를 신다</a:t>
            </a:r>
            <a:endParaRPr lang="en-US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4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02336A0-2F0E-BE4B-B1D8-B86B85F3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988" y="-3711"/>
            <a:ext cx="10112019" cy="6263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41AB7BC-5619-AD47-83BC-9BAD5E662A3D}"/>
              </a:ext>
            </a:extLst>
          </p:cNvPr>
          <p:cNvSpPr txBox="1"/>
          <p:nvPr/>
        </p:nvSpPr>
        <p:spPr>
          <a:xfrm>
            <a:off x="5636028" y="2897201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책을 읽으려고 도서관에 가요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68FC1DD-1C37-4A4C-98DB-EF130F4D93ED}"/>
              </a:ext>
            </a:extLst>
          </p:cNvPr>
          <p:cNvSpPr txBox="1"/>
          <p:nvPr/>
        </p:nvSpPr>
        <p:spPr>
          <a:xfrm>
            <a:off x="5675174" y="4283500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야구를 보려고 야구장에 가요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B9926B0-C732-9040-ADFB-E1408FED93F6}"/>
              </a:ext>
            </a:extLst>
          </p:cNvPr>
          <p:cNvSpPr txBox="1"/>
          <p:nvPr/>
        </p:nvSpPr>
        <p:spPr>
          <a:xfrm>
            <a:off x="5675174" y="5644632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눈사람을 만들려고 장갑을 꼈어요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5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C6E37F2-F17F-8046-AD40-F358880B0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794" y="98728"/>
            <a:ext cx="9894070" cy="6128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7DFA136-7E9D-1444-AABD-23D3B97735D5}"/>
              </a:ext>
            </a:extLst>
          </p:cNvPr>
          <p:cNvSpPr txBox="1"/>
          <p:nvPr/>
        </p:nvSpPr>
        <p:spPr>
          <a:xfrm>
            <a:off x="3105174" y="3076662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자전거를 타려고 공원에 가 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4086710-2A1F-3D47-B6C5-8368DCE8D10C}"/>
              </a:ext>
            </a:extLst>
          </p:cNvPr>
          <p:cNvSpPr txBox="1"/>
          <p:nvPr/>
        </p:nvSpPr>
        <p:spPr>
          <a:xfrm>
            <a:off x="3105174" y="4382725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우유를 사려고 슈퍼마켓에 가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6638365-8948-364F-A8FD-D79FBC2DE5C1}"/>
              </a:ext>
            </a:extLst>
          </p:cNvPr>
          <p:cNvSpPr txBox="1"/>
          <p:nvPr/>
        </p:nvSpPr>
        <p:spPr>
          <a:xfrm>
            <a:off x="3105174" y="5765554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파스타를 먹으려고 </a:t>
            </a:r>
            <a:r>
              <a:rPr lang="ko-KR" altLang="en-US" sz="2400" b="1" dirty="0" smtClean="0">
                <a:solidFill>
                  <a:srgbClr val="1F55B2"/>
                </a:solidFill>
              </a:rPr>
              <a:t>포</a:t>
            </a:r>
            <a:r>
              <a:rPr lang="ko-KR" altLang="en-US" sz="2400" b="1" dirty="0">
                <a:solidFill>
                  <a:srgbClr val="1F55B2"/>
                </a:solidFill>
              </a:rPr>
              <a:t>크</a:t>
            </a:r>
            <a:r>
              <a:rPr lang="ko-KR" altLang="en-US" sz="2400" b="1" dirty="0" smtClean="0">
                <a:solidFill>
                  <a:srgbClr val="1F55B2"/>
                </a:solidFill>
              </a:rPr>
              <a:t>를 </a:t>
            </a:r>
            <a:r>
              <a:rPr lang="ko-KR" altLang="en-US" sz="2400" b="1" dirty="0">
                <a:solidFill>
                  <a:srgbClr val="1F55B2"/>
                </a:solidFill>
              </a:rPr>
              <a:t>찾아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31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AFA041-90C8-D248-9BB0-DE18991AB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28" y="106512"/>
            <a:ext cx="9708160" cy="60881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7F95BFA-6CBE-D84B-82DA-06925B75D32E}"/>
              </a:ext>
            </a:extLst>
          </p:cNvPr>
          <p:cNvSpPr txBox="1"/>
          <p:nvPr/>
        </p:nvSpPr>
        <p:spPr>
          <a:xfrm>
            <a:off x="3600922" y="2960521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숙제를 꼭 할게요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38F5C1D-E5A5-6B47-8EAD-3B0DECC33679}"/>
              </a:ext>
            </a:extLst>
          </p:cNvPr>
          <p:cNvSpPr txBox="1"/>
          <p:nvPr/>
        </p:nvSpPr>
        <p:spPr>
          <a:xfrm>
            <a:off x="2822571" y="4309325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앞으로 거짓말을 </a:t>
            </a:r>
            <a:r>
              <a:rPr lang="ko-KR" altLang="en-US" sz="2400" b="1" dirty="0" smtClean="0">
                <a:solidFill>
                  <a:srgbClr val="1F55B2"/>
                </a:solidFill>
              </a:rPr>
              <a:t>안 할게요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6FF56B7-5CA6-EB4A-BE80-C4B765F6320E}"/>
              </a:ext>
            </a:extLst>
          </p:cNvPr>
          <p:cNvSpPr txBox="1"/>
          <p:nvPr/>
        </p:nvSpPr>
        <p:spPr>
          <a:xfrm>
            <a:off x="2822571" y="5668621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앞으로 이를 잘 </a:t>
            </a:r>
            <a:r>
              <a:rPr lang="ko-KR" altLang="en-US" sz="2400" b="1" dirty="0" err="1">
                <a:solidFill>
                  <a:srgbClr val="1F55B2"/>
                </a:solidFill>
              </a:rPr>
              <a:t>닦을게요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9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E99ACF7-84C7-9A45-BB6A-B8FB4A1BE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411" y="57621"/>
            <a:ext cx="9945173" cy="61601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50E885-6171-214D-82F5-45E1DE828C60}"/>
              </a:ext>
            </a:extLst>
          </p:cNvPr>
          <p:cNvSpPr txBox="1"/>
          <p:nvPr/>
        </p:nvSpPr>
        <p:spPr>
          <a:xfrm>
            <a:off x="5513077" y="2774529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내가 가르쳐 줄게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E5A3B03-A5C8-964F-95FE-C22F4856557A}"/>
              </a:ext>
            </a:extLst>
          </p:cNvPr>
          <p:cNvSpPr txBox="1"/>
          <p:nvPr/>
        </p:nvSpPr>
        <p:spPr>
          <a:xfrm>
            <a:off x="5513077" y="4107797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네</a:t>
            </a:r>
            <a:r>
              <a:rPr lang="en-US" altLang="ko-KR" sz="2400" b="1" dirty="0">
                <a:solidFill>
                  <a:srgbClr val="1F55B2"/>
                </a:solidFill>
              </a:rPr>
              <a:t>,</a:t>
            </a:r>
            <a:r>
              <a:rPr lang="ko-KR" altLang="en-US" sz="2400" b="1" dirty="0">
                <a:solidFill>
                  <a:srgbClr val="1F55B2"/>
                </a:solidFill>
              </a:rPr>
              <a:t> 장갑을 </a:t>
            </a:r>
            <a:r>
              <a:rPr lang="ko-KR" altLang="en-US" sz="2400" b="1" dirty="0" err="1">
                <a:solidFill>
                  <a:srgbClr val="1F55B2"/>
                </a:solidFill>
              </a:rPr>
              <a:t>낄게요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C255CDC-F752-8E49-AF27-F359D8D521E9}"/>
              </a:ext>
            </a:extLst>
          </p:cNvPr>
          <p:cNvSpPr txBox="1"/>
          <p:nvPr/>
        </p:nvSpPr>
        <p:spPr>
          <a:xfrm>
            <a:off x="5521575" y="5496241"/>
            <a:ext cx="573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제가 할게요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9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References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552EA74-2DFC-7247-A0B3-399E0CD1B5D0}"/>
              </a:ext>
            </a:extLst>
          </p:cNvPr>
          <p:cNvSpPr/>
          <p:nvPr/>
        </p:nvSpPr>
        <p:spPr>
          <a:xfrm>
            <a:off x="459968" y="1404405"/>
            <a:ext cx="111414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https://kodoira.com/kutusita-kodomo-2/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https://creazilla.com/ko/nodes/57273-clipart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https://kr.clipart.me/sports-recreation/sport-shoes-44521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https://creazilla.com/ko/nodes/56677-clipart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https://creazilla.com/ko/nodes/49535-clipart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https://www.youtube.com/watch?v=AEqUmAsR_hM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https://www.pinclipart.com/pindetail/ihTRho_pirates-clipart-belt-clip-art-belt-png-download/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https://pixabay.com/ko/illustrations/%EC%B9%A0-%EB%A8%B8%EB%A6%AC-%EC%86%8C%EB%85%80-%EB%A8%B8%EB%A6%AC%EB%9D%A0-%EC%96%B4%EB%A6%B0%EC%9D%B4-963141/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https://creazilla.com/ko/nodes/46232-clipart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dirty="0">
                <a:solidFill>
                  <a:srgbClr val="1F55B2"/>
                </a:solidFill>
                <a:latin typeface="+mn-ea"/>
              </a:rPr>
              <a:t>3-1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 </a:t>
            </a:r>
            <a:endParaRPr lang="en-US" altLang="ko-KR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dirty="0">
                <a:solidFill>
                  <a:srgbClr val="1F55B2"/>
                </a:solidFill>
                <a:latin typeface="+mn-ea"/>
              </a:rPr>
              <a:t>3-1(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범용</a:t>
            </a:r>
            <a:r>
              <a:rPr lang="en-US" altLang="ko-KR" dirty="0">
                <a:solidFill>
                  <a:srgbClr val="1F55B2"/>
                </a:solidFill>
                <a:latin typeface="+mn-ea"/>
              </a:rPr>
              <a:t>)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 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78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4556BF11-0670-0044-9B39-D1F598575F54}"/>
              </a:ext>
            </a:extLst>
          </p:cNvPr>
          <p:cNvSpPr/>
          <p:nvPr/>
        </p:nvSpPr>
        <p:spPr>
          <a:xfrm>
            <a:off x="3780263" y="7202"/>
            <a:ext cx="4404732" cy="1227946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rgbClr val="1F55B2"/>
                </a:solidFill>
              </a:rPr>
              <a:t>신다</a:t>
            </a:r>
            <a:endParaRPr lang="en-US" sz="66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AA1A8B7-0C30-AC42-9DD6-AB8A6E57D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078" y="1545379"/>
            <a:ext cx="4303423" cy="3315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05477F8-1184-0B48-A9C3-669BC6A1B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249" y="1257050"/>
            <a:ext cx="4080036" cy="360408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3BC0148-EE85-2340-A616-9A85D928480B}"/>
              </a:ext>
            </a:extLst>
          </p:cNvPr>
          <p:cNvSpPr/>
          <p:nvPr/>
        </p:nvSpPr>
        <p:spPr>
          <a:xfrm>
            <a:off x="1059001" y="4704478"/>
            <a:ext cx="403626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신발을 신다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E094255-4A6C-5B4E-A969-2035ABBB8276}"/>
              </a:ext>
            </a:extLst>
          </p:cNvPr>
          <p:cNvSpPr/>
          <p:nvPr/>
        </p:nvSpPr>
        <p:spPr>
          <a:xfrm>
            <a:off x="6901002" y="4704477"/>
            <a:ext cx="403626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양말을 신다</a:t>
            </a:r>
            <a:endParaRPr lang="en-US" sz="4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4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4556BF11-0670-0044-9B39-D1F598575F54}"/>
              </a:ext>
            </a:extLst>
          </p:cNvPr>
          <p:cNvSpPr/>
          <p:nvPr/>
        </p:nvSpPr>
        <p:spPr>
          <a:xfrm>
            <a:off x="3780263" y="7202"/>
            <a:ext cx="4404732" cy="1227946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rgbClr val="1F55B2"/>
                </a:solidFill>
              </a:rPr>
              <a:t>끼다</a:t>
            </a:r>
            <a:endParaRPr lang="en-US" sz="66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3BC0148-EE85-2340-A616-9A85D928480B}"/>
              </a:ext>
            </a:extLst>
          </p:cNvPr>
          <p:cNvSpPr/>
          <p:nvPr/>
        </p:nvSpPr>
        <p:spPr>
          <a:xfrm>
            <a:off x="1059001" y="4704478"/>
            <a:ext cx="403626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장갑을 끼다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E094255-4A6C-5B4E-A969-2035ABBB8276}"/>
              </a:ext>
            </a:extLst>
          </p:cNvPr>
          <p:cNvSpPr/>
          <p:nvPr/>
        </p:nvSpPr>
        <p:spPr>
          <a:xfrm>
            <a:off x="6901002" y="4704477"/>
            <a:ext cx="403626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반지를 끼다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04C2233-04D7-1C44-8FC5-70EE1A059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787" y="1387091"/>
            <a:ext cx="2816695" cy="31654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F39F7F1-F2BB-7D45-A957-894650EA0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1980" y="1242349"/>
            <a:ext cx="3193355" cy="319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4556BF11-0670-0044-9B39-D1F598575F54}"/>
              </a:ext>
            </a:extLst>
          </p:cNvPr>
          <p:cNvSpPr/>
          <p:nvPr/>
        </p:nvSpPr>
        <p:spPr>
          <a:xfrm>
            <a:off x="3780263" y="7202"/>
            <a:ext cx="4404732" cy="1227946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rgbClr val="1F55B2"/>
                </a:solidFill>
              </a:rPr>
              <a:t>메다</a:t>
            </a:r>
            <a:endParaRPr lang="en-US" sz="66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3BC0148-EE85-2340-A616-9A85D928480B}"/>
              </a:ext>
            </a:extLst>
          </p:cNvPr>
          <p:cNvSpPr/>
          <p:nvPr/>
        </p:nvSpPr>
        <p:spPr>
          <a:xfrm>
            <a:off x="1059001" y="4704478"/>
            <a:ext cx="403626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가방을 메다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E094255-4A6C-5B4E-A969-2035ABBB8276}"/>
              </a:ext>
            </a:extLst>
          </p:cNvPr>
          <p:cNvSpPr/>
          <p:nvPr/>
        </p:nvSpPr>
        <p:spPr>
          <a:xfrm>
            <a:off x="6901002" y="4704477"/>
            <a:ext cx="452899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핸드백을 메다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9D88416-A620-F741-894F-2AFE48D8C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730" y="1282917"/>
            <a:ext cx="3421560" cy="3421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6094437-E898-7F4B-A267-E990DA4FE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5168" y="1351522"/>
            <a:ext cx="3127935" cy="31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1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4556BF11-0670-0044-9B39-D1F598575F54}"/>
              </a:ext>
            </a:extLst>
          </p:cNvPr>
          <p:cNvSpPr/>
          <p:nvPr/>
        </p:nvSpPr>
        <p:spPr>
          <a:xfrm>
            <a:off x="3780263" y="7202"/>
            <a:ext cx="4404732" cy="1227946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rgbClr val="1F55B2"/>
                </a:solidFill>
              </a:rPr>
              <a:t>쓰다</a:t>
            </a:r>
            <a:endParaRPr lang="en-US" sz="66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3BC0148-EE85-2340-A616-9A85D928480B}"/>
              </a:ext>
            </a:extLst>
          </p:cNvPr>
          <p:cNvSpPr/>
          <p:nvPr/>
        </p:nvSpPr>
        <p:spPr>
          <a:xfrm>
            <a:off x="20735" y="4513326"/>
            <a:ext cx="3659615" cy="86733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안경을 쓰다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E094255-4A6C-5B4E-A969-2035ABBB8276}"/>
              </a:ext>
            </a:extLst>
          </p:cNvPr>
          <p:cNvSpPr/>
          <p:nvPr/>
        </p:nvSpPr>
        <p:spPr>
          <a:xfrm>
            <a:off x="4210234" y="4513326"/>
            <a:ext cx="3670591" cy="829128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모자를 쓰다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BE56958-0B26-F145-8D57-974C1C544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8030"/>
            <a:ext cx="3831687" cy="38316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241FC4-E7E0-D64C-B10C-AFD860E9B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8520" y="1536689"/>
            <a:ext cx="3874020" cy="23426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D18B5AD-3202-9140-9C2F-A15EBC7AC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995" y="1298165"/>
            <a:ext cx="4301945" cy="2581167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700E6FAB-3775-E247-BFC2-AA08183915C5}"/>
              </a:ext>
            </a:extLst>
          </p:cNvPr>
          <p:cNvSpPr/>
          <p:nvPr/>
        </p:nvSpPr>
        <p:spPr>
          <a:xfrm>
            <a:off x="8500671" y="4470347"/>
            <a:ext cx="3670591" cy="86733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</a:rPr>
              <a:t>머리띠를 쓰다</a:t>
            </a:r>
            <a:endParaRPr lang="en-US" sz="40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94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4556BF11-0670-0044-9B39-D1F598575F54}"/>
              </a:ext>
            </a:extLst>
          </p:cNvPr>
          <p:cNvSpPr/>
          <p:nvPr/>
        </p:nvSpPr>
        <p:spPr>
          <a:xfrm>
            <a:off x="3780263" y="7202"/>
            <a:ext cx="4404732" cy="1227946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rgbClr val="1F55B2"/>
                </a:solidFill>
              </a:rPr>
              <a:t>차다</a:t>
            </a:r>
            <a:endParaRPr lang="en-US" sz="66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3BC0148-EE85-2340-A616-9A85D928480B}"/>
              </a:ext>
            </a:extLst>
          </p:cNvPr>
          <p:cNvSpPr/>
          <p:nvPr/>
        </p:nvSpPr>
        <p:spPr>
          <a:xfrm>
            <a:off x="1059001" y="4704478"/>
            <a:ext cx="403626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시계를 차다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E094255-4A6C-5B4E-A969-2035ABBB8276}"/>
              </a:ext>
            </a:extLst>
          </p:cNvPr>
          <p:cNvSpPr/>
          <p:nvPr/>
        </p:nvSpPr>
        <p:spPr>
          <a:xfrm>
            <a:off x="6901002" y="4704477"/>
            <a:ext cx="4036268" cy="1216285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벨트를 차다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3ACEEE6-573B-664B-AB96-AAC7498B1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675" y="1350847"/>
            <a:ext cx="3193355" cy="3193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F4AE17-C1DC-BE41-8951-22234F6C29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14" t="6004" r="14021" b="9097"/>
          <a:stretch/>
        </p:blipFill>
        <p:spPr>
          <a:xfrm>
            <a:off x="7069242" y="1350847"/>
            <a:ext cx="4036268" cy="301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1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4556BF11-0670-0044-9B39-D1F598575F54}"/>
              </a:ext>
            </a:extLst>
          </p:cNvPr>
          <p:cNvSpPr/>
          <p:nvPr/>
        </p:nvSpPr>
        <p:spPr>
          <a:xfrm>
            <a:off x="3780263" y="7202"/>
            <a:ext cx="4404732" cy="1227946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rgbClr val="1F55B2"/>
                </a:solidFill>
              </a:rPr>
              <a:t>입다</a:t>
            </a:r>
            <a:endParaRPr lang="en-US" sz="6600" b="1" dirty="0">
              <a:solidFill>
                <a:srgbClr val="1F55B2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3BC0148-EE85-2340-A616-9A85D928480B}"/>
              </a:ext>
            </a:extLst>
          </p:cNvPr>
          <p:cNvSpPr/>
          <p:nvPr/>
        </p:nvSpPr>
        <p:spPr>
          <a:xfrm>
            <a:off x="20735" y="4513326"/>
            <a:ext cx="3659615" cy="86733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옷을 입다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FE094255-4A6C-5B4E-A969-2035ABBB8276}"/>
              </a:ext>
            </a:extLst>
          </p:cNvPr>
          <p:cNvSpPr/>
          <p:nvPr/>
        </p:nvSpPr>
        <p:spPr>
          <a:xfrm>
            <a:off x="4210234" y="4513326"/>
            <a:ext cx="3670591" cy="829128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1F55B2"/>
                </a:solidFill>
              </a:rPr>
              <a:t>바지를 입다</a:t>
            </a:r>
            <a:endParaRPr lang="en-US" sz="4800" b="1" dirty="0">
              <a:solidFill>
                <a:srgbClr val="1F55B2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700E6FAB-3775-E247-BFC2-AA08183915C5}"/>
              </a:ext>
            </a:extLst>
          </p:cNvPr>
          <p:cNvSpPr/>
          <p:nvPr/>
        </p:nvSpPr>
        <p:spPr>
          <a:xfrm>
            <a:off x="8500671" y="4470347"/>
            <a:ext cx="3670591" cy="86733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1F55B2"/>
                </a:solidFill>
              </a:rPr>
              <a:t>수영복을 입다</a:t>
            </a:r>
            <a:endParaRPr lang="en-US" sz="4000" b="1" dirty="0">
              <a:solidFill>
                <a:srgbClr val="1F55B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7A69D48-3EF3-834E-ACAE-2D1E1149F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6" y="1286296"/>
            <a:ext cx="3436840" cy="29639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C39D53B-E50A-2D4B-AF17-0233D4E78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2012" y="1286296"/>
            <a:ext cx="2457451" cy="31840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088E223-427B-414A-A68A-CCEBDD90D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6026" y="1242349"/>
            <a:ext cx="3436841" cy="303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957263"/>
            <a:ext cx="11272059" cy="5302519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110013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324E64C-F1B8-9D4C-B7B2-5E6E9E61850B}"/>
              </a:ext>
            </a:extLst>
          </p:cNvPr>
          <p:cNvSpPr/>
          <p:nvPr/>
        </p:nvSpPr>
        <p:spPr>
          <a:xfrm>
            <a:off x="1212427" y="2828834"/>
            <a:ext cx="9611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latin typeface="+mn-ea"/>
                <a:hlinkClick r:id="rId4"/>
              </a:rPr>
              <a:t>Unit 4 </a:t>
            </a:r>
            <a:r>
              <a:rPr lang="en-US" sz="7200" dirty="0">
                <a:latin typeface="+mn-ea"/>
                <a:hlinkClick r:id="rId4"/>
              </a:rPr>
              <a:t>Quizlet </a:t>
            </a:r>
            <a:r>
              <a:rPr lang="ko-KR" altLang="en-US" sz="7200" dirty="0">
                <a:latin typeface="+mn-ea"/>
                <a:hlinkClick r:id="rId4"/>
              </a:rPr>
              <a:t>바로가기</a:t>
            </a:r>
            <a:endParaRPr lang="en-US" sz="7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523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4127</TotalTime>
  <Words>903</Words>
  <Application>Microsoft Office PowerPoint</Application>
  <PresentationFormat>Widescreen</PresentationFormat>
  <Paragraphs>196</Paragraphs>
  <Slides>29</Slides>
  <Notes>29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맑은 고딕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34</cp:revision>
  <dcterms:created xsi:type="dcterms:W3CDTF">2020-06-24T01:06:32Z</dcterms:created>
  <dcterms:modified xsi:type="dcterms:W3CDTF">2020-07-06T19:20:05Z</dcterms:modified>
</cp:coreProperties>
</file>